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99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1099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4B9BAB-DEFB-4863-842F-73BAC7D2C92F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62F4F-95F1-4322-BF49-8B62FD7FB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267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B43BF0-FD1E-41CA-9F9B-FC02012A5C59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2DE9D-4C08-462E-8236-C6F35DF03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736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61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96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97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68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81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61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45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34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70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92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34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6AF8F-8FB9-43C9-AEB0-8FB289F4705D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E36CC-FAD5-4201-BFFA-DDFFB2423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765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482982"/>
            <a:ext cx="4824536" cy="46504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98863" y="5229200"/>
            <a:ext cx="45604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 smtClean="0"/>
              <a:t>8 things </a:t>
            </a:r>
            <a:r>
              <a:rPr lang="en-GB" sz="2000" smtClean="0"/>
              <a:t>you do </a:t>
            </a:r>
            <a:r>
              <a:rPr lang="en-GB" sz="2000" dirty="0" smtClean="0"/>
              <a:t>every day with your child, </a:t>
            </a:r>
          </a:p>
          <a:p>
            <a:pPr algn="ctr"/>
            <a:r>
              <a:rPr lang="en-GB" sz="2000" dirty="0" smtClean="0"/>
              <a:t>but never knew how powerful they were!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0392" y="188640"/>
            <a:ext cx="806360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29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620688"/>
            <a:ext cx="8031657" cy="5683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98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288" y="620688"/>
            <a:ext cx="8339212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56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764704"/>
            <a:ext cx="7919899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07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620688"/>
            <a:ext cx="7884368" cy="5414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58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548680"/>
            <a:ext cx="8135888" cy="584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06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548680"/>
            <a:ext cx="8172400" cy="573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2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620688"/>
            <a:ext cx="8388424" cy="586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0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548680"/>
            <a:ext cx="8460432" cy="5734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0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646</TotalTime>
  <Words>18</Words>
  <Application>Microsoft Office PowerPoint</Application>
  <PresentationFormat>On-screen Show (4:3)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Johnson Lower</dc:creator>
  <cp:lastModifiedBy>Z Bloodworth</cp:lastModifiedBy>
  <cp:revision>93</cp:revision>
  <dcterms:created xsi:type="dcterms:W3CDTF">2017-06-26T13:38:25Z</dcterms:created>
  <dcterms:modified xsi:type="dcterms:W3CDTF">2019-10-08T14:00:30Z</dcterms:modified>
</cp:coreProperties>
</file>